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391" r:id="rId2"/>
    <p:sldId id="403" r:id="rId3"/>
    <p:sldId id="383" r:id="rId4"/>
    <p:sldId id="392" r:id="rId5"/>
    <p:sldId id="393" r:id="rId6"/>
    <p:sldId id="394" r:id="rId7"/>
    <p:sldId id="405" r:id="rId8"/>
    <p:sldId id="406" r:id="rId9"/>
    <p:sldId id="397" r:id="rId10"/>
    <p:sldId id="395" r:id="rId11"/>
    <p:sldId id="396" r:id="rId12"/>
    <p:sldId id="398" r:id="rId13"/>
    <p:sldId id="399" r:id="rId14"/>
    <p:sldId id="404" r:id="rId15"/>
    <p:sldId id="400" r:id="rId16"/>
    <p:sldId id="401" r:id="rId17"/>
    <p:sldId id="402" r:id="rId18"/>
    <p:sldId id="407" r:id="rId1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00"/>
    <p:restoredTop sz="92139" autoAdjust="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862" y="-96"/>
      </p:cViewPr>
      <p:guideLst>
        <p:guide orient="horz" pos="3025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l">
              <a:defRPr sz="13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r">
              <a:defRPr sz="1300"/>
            </a:lvl1pPr>
          </a:lstStyle>
          <a:p>
            <a:pPr>
              <a:defRPr/>
            </a:pPr>
            <a:fld id="{FA160A10-8C81-4DC4-9A28-81929FB76D7A}" type="datetimeFigureOut">
              <a:rPr lang="es-MX"/>
              <a:pPr>
                <a:defRPr/>
              </a:pPr>
              <a:t>23/01/2012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r">
              <a:defRPr sz="1300"/>
            </a:lvl1pPr>
          </a:lstStyle>
          <a:p>
            <a:pPr>
              <a:defRPr/>
            </a:pPr>
            <a:fld id="{B1A92D57-55EA-47A1-95F1-3CDD6C58ADF9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r">
              <a:defRPr sz="1300"/>
            </a:lvl1pPr>
          </a:lstStyle>
          <a:p>
            <a:fld id="{BAA8675C-7911-4FEF-B277-3DC6998349B1}" type="datetimeFigureOut">
              <a:rPr lang="es-MX" smtClean="0"/>
              <a:pPr/>
              <a:t>23/01/2012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46" tIns="47823" rIns="95646" bIns="478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646" tIns="47823" rIns="95646" bIns="4782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r">
              <a:defRPr sz="1300"/>
            </a:lvl1pPr>
          </a:lstStyle>
          <a:p>
            <a:fld id="{03A3E0BE-97B7-4392-8146-5EF245B1AFE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xfrm>
            <a:off x="107504" y="6356176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D97D97D-8921-491B-9B33-AEAF6B3870FB}" type="datetime2">
              <a:rPr lang="es-MX" smtClean="0"/>
              <a:pPr>
                <a:defRPr/>
              </a:pPr>
              <a:t>lunes, 23 de enero de 2012</a:t>
            </a:fld>
            <a:endParaRPr lang="es-ES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48264" y="630932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defRPr sz="2800" b="1"/>
            </a:lvl1pPr>
          </a:lstStyle>
          <a:p>
            <a:pPr>
              <a:defRPr/>
            </a:pPr>
            <a:fld id="{C7352F50-6F11-40BF-98EB-D97A41B539BF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F9855744-1172-4CDE-A385-0010288DC68D}" type="datetime2">
              <a:rPr lang="es-MX" smtClean="0"/>
              <a:pPr>
                <a:defRPr/>
              </a:pPr>
              <a:t>lunes, 23 de enero de 2012</a:t>
            </a:fld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13460" y="6181070"/>
            <a:ext cx="1537320" cy="576064"/>
          </a:xfrm>
          <a:prstGeom prst="ellipse">
            <a:avLst/>
          </a:prstGeom>
        </p:spPr>
        <p:txBody>
          <a:bodyPr/>
          <a:lstStyle>
            <a:lvl1pPr>
              <a:defRPr sz="3600" b="1"/>
            </a:lvl1pPr>
          </a:lstStyle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oup 3"/>
          <p:cNvGrpSpPr>
            <a:grpSpLocks/>
          </p:cNvGrpSpPr>
          <p:nvPr/>
        </p:nvGrpSpPr>
        <p:grpSpPr bwMode="auto">
          <a:xfrm>
            <a:off x="1588" y="0"/>
            <a:ext cx="9142412" cy="6856413"/>
            <a:chOff x="0" y="0"/>
            <a:chExt cx="5759" cy="4319"/>
          </a:xfrm>
        </p:grpSpPr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0" y="144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0" y="336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0" y="528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0" y="720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0" y="912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0" y="1104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8" name="Line 10"/>
            <p:cNvSpPr>
              <a:spLocks noChangeShapeType="1"/>
            </p:cNvSpPr>
            <p:nvPr/>
          </p:nvSpPr>
          <p:spPr bwMode="auto">
            <a:xfrm>
              <a:off x="0" y="1296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>
              <a:off x="0" y="1488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0" name="Line 12"/>
            <p:cNvSpPr>
              <a:spLocks noChangeShapeType="1"/>
            </p:cNvSpPr>
            <p:nvPr/>
          </p:nvSpPr>
          <p:spPr bwMode="auto">
            <a:xfrm>
              <a:off x="0" y="1680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0" y="1872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>
              <a:off x="0" y="2064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>
              <a:off x="0" y="2256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0" y="2448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>
              <a:off x="0" y="2640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6" name="Line 18"/>
            <p:cNvSpPr>
              <a:spLocks noChangeShapeType="1"/>
            </p:cNvSpPr>
            <p:nvPr/>
          </p:nvSpPr>
          <p:spPr bwMode="auto">
            <a:xfrm>
              <a:off x="0" y="2832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0" y="3024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>
              <a:off x="0" y="3216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69" name="Line 21"/>
            <p:cNvSpPr>
              <a:spLocks noChangeShapeType="1"/>
            </p:cNvSpPr>
            <p:nvPr/>
          </p:nvSpPr>
          <p:spPr bwMode="auto">
            <a:xfrm>
              <a:off x="0" y="3408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0" name="Line 22"/>
            <p:cNvSpPr>
              <a:spLocks noChangeShapeType="1"/>
            </p:cNvSpPr>
            <p:nvPr/>
          </p:nvSpPr>
          <p:spPr bwMode="auto">
            <a:xfrm>
              <a:off x="0" y="3600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1" name="Line 23"/>
            <p:cNvSpPr>
              <a:spLocks noChangeShapeType="1"/>
            </p:cNvSpPr>
            <p:nvPr/>
          </p:nvSpPr>
          <p:spPr bwMode="auto">
            <a:xfrm>
              <a:off x="0" y="3792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0" y="3984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>
              <a:off x="0" y="4176"/>
              <a:ext cx="5759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4" name="Line 26"/>
            <p:cNvSpPr>
              <a:spLocks noChangeShapeType="1"/>
            </p:cNvSpPr>
            <p:nvPr/>
          </p:nvSpPr>
          <p:spPr bwMode="auto">
            <a:xfrm>
              <a:off x="144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5" name="Line 27"/>
            <p:cNvSpPr>
              <a:spLocks noChangeShapeType="1"/>
            </p:cNvSpPr>
            <p:nvPr/>
          </p:nvSpPr>
          <p:spPr bwMode="auto">
            <a:xfrm>
              <a:off x="336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528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>
              <a:off x="720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8" name="Line 30"/>
            <p:cNvSpPr>
              <a:spLocks noChangeShapeType="1"/>
            </p:cNvSpPr>
            <p:nvPr/>
          </p:nvSpPr>
          <p:spPr bwMode="auto">
            <a:xfrm>
              <a:off x="912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79" name="Line 31"/>
            <p:cNvSpPr>
              <a:spLocks noChangeShapeType="1"/>
            </p:cNvSpPr>
            <p:nvPr/>
          </p:nvSpPr>
          <p:spPr bwMode="auto">
            <a:xfrm>
              <a:off x="1104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1296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1488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2" name="Line 34"/>
            <p:cNvSpPr>
              <a:spLocks noChangeShapeType="1"/>
            </p:cNvSpPr>
            <p:nvPr/>
          </p:nvSpPr>
          <p:spPr bwMode="auto">
            <a:xfrm>
              <a:off x="1680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3" name="Line 35"/>
            <p:cNvSpPr>
              <a:spLocks noChangeShapeType="1"/>
            </p:cNvSpPr>
            <p:nvPr/>
          </p:nvSpPr>
          <p:spPr bwMode="auto">
            <a:xfrm>
              <a:off x="1872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2064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>
              <a:off x="2256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6" name="Line 38"/>
            <p:cNvSpPr>
              <a:spLocks noChangeShapeType="1"/>
            </p:cNvSpPr>
            <p:nvPr/>
          </p:nvSpPr>
          <p:spPr bwMode="auto">
            <a:xfrm>
              <a:off x="2448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7" name="Line 39"/>
            <p:cNvSpPr>
              <a:spLocks noChangeShapeType="1"/>
            </p:cNvSpPr>
            <p:nvPr/>
          </p:nvSpPr>
          <p:spPr bwMode="auto">
            <a:xfrm>
              <a:off x="2640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2832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>
              <a:off x="3024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0" name="Line 42"/>
            <p:cNvSpPr>
              <a:spLocks noChangeShapeType="1"/>
            </p:cNvSpPr>
            <p:nvPr/>
          </p:nvSpPr>
          <p:spPr bwMode="auto">
            <a:xfrm>
              <a:off x="3216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1" name="Line 43"/>
            <p:cNvSpPr>
              <a:spLocks noChangeShapeType="1"/>
            </p:cNvSpPr>
            <p:nvPr/>
          </p:nvSpPr>
          <p:spPr bwMode="auto">
            <a:xfrm>
              <a:off x="3408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>
              <a:off x="3600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>
              <a:off x="3792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>
              <a:off x="3984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5" name="Line 47"/>
            <p:cNvSpPr>
              <a:spLocks noChangeShapeType="1"/>
            </p:cNvSpPr>
            <p:nvPr/>
          </p:nvSpPr>
          <p:spPr bwMode="auto">
            <a:xfrm>
              <a:off x="4176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>
              <a:off x="4368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4560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>
              <a:off x="4752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099" name="Line 51"/>
            <p:cNvSpPr>
              <a:spLocks noChangeShapeType="1"/>
            </p:cNvSpPr>
            <p:nvPr/>
          </p:nvSpPr>
          <p:spPr bwMode="auto">
            <a:xfrm>
              <a:off x="4944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>
              <a:off x="5136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>
              <a:off x="5328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102" name="Line 54"/>
            <p:cNvSpPr>
              <a:spLocks noChangeShapeType="1"/>
            </p:cNvSpPr>
            <p:nvPr/>
          </p:nvSpPr>
          <p:spPr bwMode="auto">
            <a:xfrm>
              <a:off x="5520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2103" name="Line 55"/>
            <p:cNvSpPr>
              <a:spLocks noChangeShapeType="1"/>
            </p:cNvSpPr>
            <p:nvPr/>
          </p:nvSpPr>
          <p:spPr bwMode="auto">
            <a:xfrm>
              <a:off x="5712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</p:grpSp>
      <p:cxnSp>
        <p:nvCxnSpPr>
          <p:cNvPr id="1027" name="67 Conector recto"/>
          <p:cNvCxnSpPr>
            <a:cxnSpLocks noChangeShapeType="1"/>
          </p:cNvCxnSpPr>
          <p:nvPr userDrawn="1"/>
        </p:nvCxnSpPr>
        <p:spPr bwMode="auto">
          <a:xfrm>
            <a:off x="0" y="500063"/>
            <a:ext cx="8215313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1028" name="Picture 2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22058" y="71438"/>
            <a:ext cx="1214438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0" name="59 Conector recto"/>
          <p:cNvCxnSpPr>
            <a:stCxn id="2072" idx="0"/>
          </p:cNvCxnSpPr>
          <p:nvPr userDrawn="1"/>
        </p:nvCxnSpPr>
        <p:spPr bwMode="auto">
          <a:xfrm flipV="1">
            <a:off x="1588" y="6309320"/>
            <a:ext cx="8890892" cy="152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131840" cy="476250"/>
          </a:xfrm>
        </p:spPr>
        <p:txBody>
          <a:bodyPr/>
          <a:lstStyle/>
          <a:p>
            <a:pPr>
              <a:defRPr/>
            </a:pPr>
            <a:fld id="{32B436B3-2E9E-473C-9C05-3DAF152DB8E3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458487" y="836712"/>
            <a:ext cx="6222153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2800" b="1" dirty="0">
                <a:solidFill>
                  <a:schemeClr val="bg1">
                    <a:lumMod val="10000"/>
                  </a:schemeClr>
                </a:solidFill>
              </a:rPr>
              <a:t>Prof. Eduardo García Varillas</a:t>
            </a:r>
          </a:p>
          <a:p>
            <a:pPr algn="ctr">
              <a:defRPr/>
            </a:pPr>
            <a:endParaRPr lang="es-ES_tradnl" sz="28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>
              <a:defRPr/>
            </a:pPr>
            <a:r>
              <a:rPr lang="es-ES_tradnl" sz="2800" b="1" dirty="0" smtClean="0">
                <a:solidFill>
                  <a:srgbClr val="002060"/>
                </a:solidFill>
              </a:rPr>
              <a:t>eduardo_garcia@my.unitec.edu.mx</a:t>
            </a:r>
          </a:p>
          <a:p>
            <a:pPr algn="ctr">
              <a:defRPr/>
            </a:pPr>
            <a:endParaRPr lang="es-ES_tradnl" sz="10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es-ES_tradnl" sz="2800" b="1" dirty="0" smtClean="0">
                <a:solidFill>
                  <a:srgbClr val="002060"/>
                </a:solidFill>
              </a:rPr>
              <a:t>edel0@hotmail.com</a:t>
            </a:r>
            <a:endParaRPr lang="es-ES_tradnl" sz="28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s-MX" sz="2800" b="1" dirty="0">
              <a:solidFill>
                <a:srgbClr val="002060"/>
              </a:solidFill>
            </a:endParaRPr>
          </a:p>
        </p:txBody>
      </p:sp>
      <p:sp>
        <p:nvSpPr>
          <p:cNvPr id="5" name="2 CuadroTexto"/>
          <p:cNvSpPr txBox="1">
            <a:spLocks noChangeArrowheads="1"/>
          </p:cNvSpPr>
          <p:nvPr/>
        </p:nvSpPr>
        <p:spPr bwMode="auto">
          <a:xfrm>
            <a:off x="196835" y="3286944"/>
            <a:ext cx="8751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600" b="1" dirty="0"/>
              <a:t>http://eqndiferenciales.wikispaces.com</a:t>
            </a:r>
            <a:endParaRPr lang="es-MX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059832" cy="476250"/>
          </a:xfrm>
        </p:spPr>
        <p:txBody>
          <a:bodyPr/>
          <a:lstStyle/>
          <a:p>
            <a:pPr>
              <a:defRPr/>
            </a:pPr>
            <a:fld id="{394D4FAC-8478-4AE7-8C67-A025039B69AE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136904" cy="211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924944"/>
            <a:ext cx="5616624" cy="327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75856" cy="476250"/>
          </a:xfrm>
        </p:spPr>
        <p:txBody>
          <a:bodyPr/>
          <a:lstStyle/>
          <a:p>
            <a:pPr>
              <a:defRPr/>
            </a:pPr>
            <a:fld id="{43E0F141-E2D1-4BD5-A5F6-2778E1FB032E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496944" cy="151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068960"/>
            <a:ext cx="6696744" cy="295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03848" cy="476250"/>
          </a:xfrm>
        </p:spPr>
        <p:txBody>
          <a:bodyPr/>
          <a:lstStyle/>
          <a:p>
            <a:pPr>
              <a:defRPr/>
            </a:pPr>
            <a:fld id="{99E8E535-2BA8-48FF-A5AA-359EB7144AE0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2574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36912"/>
            <a:ext cx="632886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03848" cy="476250"/>
          </a:xfrm>
        </p:spPr>
        <p:txBody>
          <a:bodyPr/>
          <a:lstStyle/>
          <a:p>
            <a:pPr>
              <a:defRPr/>
            </a:pPr>
            <a:fld id="{4BD84A59-6B7A-48A8-9095-96E040FDA45A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837713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D12872-5660-44AE-92F2-BEEDE3638193}" type="datetime2">
              <a:rPr lang="es-MX" smtClean="0"/>
              <a:pPr>
                <a:defRPr/>
              </a:pPr>
              <a:t>lunes, 23 de enero de 2012</a:t>
            </a:fld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131840" cy="476250"/>
          </a:xfrm>
        </p:spPr>
        <p:txBody>
          <a:bodyPr/>
          <a:lstStyle/>
          <a:p>
            <a:pPr>
              <a:defRPr/>
            </a:pPr>
            <a:fld id="{83796197-42D9-4006-B414-7903AF9FFD40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131840" cy="476250"/>
          </a:xfrm>
        </p:spPr>
        <p:txBody>
          <a:bodyPr/>
          <a:lstStyle/>
          <a:p>
            <a:pPr>
              <a:defRPr/>
            </a:pPr>
            <a:fld id="{7DFCAA37-F1A5-41CD-AEB2-CB9D94477382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2987824" cy="476250"/>
          </a:xfrm>
        </p:spPr>
        <p:txBody>
          <a:bodyPr/>
          <a:lstStyle/>
          <a:p>
            <a:pPr>
              <a:defRPr/>
            </a:pPr>
            <a:fld id="{33133B47-FA8F-456F-9A44-3B3717741FB0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855744-1172-4CDE-A385-0010288DC68D}" type="datetime2">
              <a:rPr lang="es-MX" smtClean="0"/>
              <a:pPr>
                <a:defRPr/>
              </a:pPr>
              <a:t>lunes, 23 de enero de 2012</a:t>
            </a:fld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03848" cy="476250"/>
          </a:xfrm>
        </p:spPr>
        <p:txBody>
          <a:bodyPr/>
          <a:lstStyle/>
          <a:p>
            <a:pPr>
              <a:defRPr/>
            </a:pPr>
            <a:fld id="{1DBA6EDC-F5D5-4667-923F-1BC9525D432C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1196752"/>
            <a:ext cx="621163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/>
              <a:t>Requisitos: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2400" dirty="0" smtClean="0"/>
              <a:t>Ecuaciones Lineales.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2400" dirty="0" smtClean="0"/>
              <a:t>Ecuaciones de Segundo Grado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_tradnl" sz="2400" dirty="0" smtClean="0"/>
              <a:t>Factorización de trinomios cuadrados.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_tradnl" sz="2400" dirty="0" smtClean="0"/>
              <a:t>Fórmula general.</a:t>
            </a:r>
          </a:p>
          <a:p>
            <a:pPr marL="355600" lvl="1" indent="-350838">
              <a:buFont typeface="+mj-lt"/>
              <a:buAutoNum type="arabicPeriod"/>
            </a:pPr>
            <a:r>
              <a:rPr lang="es-ES_tradnl" sz="2400" dirty="0" smtClean="0"/>
              <a:t> Identidades Trigonométricas.</a:t>
            </a:r>
          </a:p>
          <a:p>
            <a:pPr marL="355600" lvl="1" indent="-350838">
              <a:buFont typeface="+mj-lt"/>
              <a:buAutoNum type="arabicPeriod"/>
            </a:pPr>
            <a:r>
              <a:rPr lang="es-ES_tradnl" sz="2400" dirty="0" smtClean="0"/>
              <a:t>Concepto de función.</a:t>
            </a:r>
          </a:p>
          <a:p>
            <a:pPr marL="355600" lvl="1" indent="-350838">
              <a:buFont typeface="+mj-lt"/>
              <a:buAutoNum type="arabicPeriod"/>
            </a:pPr>
            <a:r>
              <a:rPr lang="es-ES_tradnl" sz="2400" dirty="0" smtClean="0"/>
              <a:t>Derivadas Algebraicas y Trigonométricas.</a:t>
            </a:r>
            <a:endParaRPr lang="es-MX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Elipse"/>
          <p:cNvSpPr/>
          <p:nvPr/>
        </p:nvSpPr>
        <p:spPr bwMode="auto">
          <a:xfrm>
            <a:off x="4544704" y="2650560"/>
            <a:ext cx="1210488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347864" cy="476250"/>
          </a:xfrm>
        </p:spPr>
        <p:txBody>
          <a:bodyPr/>
          <a:lstStyle/>
          <a:p>
            <a:pPr>
              <a:defRPr/>
            </a:pPr>
            <a:fld id="{D49C6D49-3C2C-4880-89B1-9F2B0D15965D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0005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635896" y="2708920"/>
          <a:ext cx="2069569" cy="944729"/>
        </p:xfrm>
        <a:graphic>
          <a:graphicData uri="http://schemas.openxmlformats.org/presentationml/2006/ole">
            <p:oleObj spid="_x0000_s1029" name="Ecuación" r:id="rId4" imgW="558720" imgH="253800" progId="Equation.3">
              <p:embed/>
            </p:oleObj>
          </a:graphicData>
        </a:graphic>
      </p:graphicFrame>
      <p:sp>
        <p:nvSpPr>
          <p:cNvPr id="11" name="10 Elipse"/>
          <p:cNvSpPr/>
          <p:nvPr/>
        </p:nvSpPr>
        <p:spPr bwMode="auto">
          <a:xfrm>
            <a:off x="5089704" y="3682200"/>
            <a:ext cx="1210488" cy="10801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131840" y="3706986"/>
          <a:ext cx="3105150" cy="946150"/>
        </p:xfrm>
        <a:graphic>
          <a:graphicData uri="http://schemas.openxmlformats.org/presentationml/2006/ole">
            <p:oleObj spid="_x0000_s1031" name="Ecuación" r:id="rId5" imgW="838080" imgH="25380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2699792" y="4670425"/>
          <a:ext cx="3575050" cy="1466850"/>
        </p:xfrm>
        <a:graphic>
          <a:graphicData uri="http://schemas.openxmlformats.org/presentationml/2006/ole">
            <p:oleObj spid="_x0000_s1032" name="Ecuación" r:id="rId6" imgW="965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2987824" cy="476250"/>
          </a:xfrm>
        </p:spPr>
        <p:txBody>
          <a:bodyPr/>
          <a:lstStyle/>
          <a:p>
            <a:pPr>
              <a:defRPr/>
            </a:pPr>
            <a:fld id="{E5C99EE2-E709-4A8E-BF9F-625001F3A1FC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032" y="620688"/>
            <a:ext cx="8460432" cy="124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8505576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03848" cy="476250"/>
          </a:xfrm>
        </p:spPr>
        <p:txBody>
          <a:bodyPr/>
          <a:lstStyle/>
          <a:p>
            <a:pPr>
              <a:defRPr/>
            </a:pPr>
            <a:fld id="{FC4964FF-178E-46C7-B70A-EA8C2934FC63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4579100" cy="7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7" y="764704"/>
            <a:ext cx="864604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104" y="3717032"/>
            <a:ext cx="845890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03848" cy="476250"/>
          </a:xfrm>
        </p:spPr>
        <p:txBody>
          <a:bodyPr/>
          <a:lstStyle/>
          <a:p>
            <a:pPr>
              <a:defRPr/>
            </a:pPr>
            <a:fld id="{D691D59F-DE8A-4629-ACF0-4D9EC6F96764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5"/>
            <a:ext cx="7632848" cy="223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140968"/>
            <a:ext cx="5832648" cy="276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03848" cy="476250"/>
          </a:xfrm>
        </p:spPr>
        <p:txBody>
          <a:bodyPr/>
          <a:lstStyle/>
          <a:p>
            <a:pPr>
              <a:defRPr/>
            </a:pPr>
            <a:fld id="{5F941853-06F5-4AB6-A68B-D4728D64798E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275856" cy="476250"/>
          </a:xfrm>
        </p:spPr>
        <p:txBody>
          <a:bodyPr/>
          <a:lstStyle/>
          <a:p>
            <a:pPr>
              <a:defRPr/>
            </a:pPr>
            <a:fld id="{D6F11F3F-08A1-421B-92B6-7594864D662E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B743C-6D2D-4DDB-9244-2481F08D13E7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12968" cy="144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332770"/>
            <a:ext cx="6696744" cy="390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 bwMode="auto">
          <a:xfrm>
            <a:off x="1547664" y="2420888"/>
            <a:ext cx="504056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0" y="189192"/>
            <a:ext cx="3131840" cy="476250"/>
          </a:xfrm>
        </p:spPr>
        <p:txBody>
          <a:bodyPr/>
          <a:lstStyle/>
          <a:p>
            <a:pPr>
              <a:defRPr/>
            </a:pPr>
            <a:fld id="{8638E07A-BB0E-40AA-84D6-9F7140F4520B}" type="datetime2">
              <a:rPr lang="es-MX" smtClean="0"/>
              <a:pPr>
                <a:defRPr/>
              </a:pPr>
              <a:t>lunes, 23 de enero de 2012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de diseño Reglas">
  <a:themeElements>
    <a:clrScheme name="Plantilla de diseño Reglas 3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CBCBCB"/>
      </a:accent1>
      <a:accent2>
        <a:srgbClr val="5F5F5F"/>
      </a:accent2>
      <a:accent3>
        <a:srgbClr val="FFFFFF"/>
      </a:accent3>
      <a:accent4>
        <a:srgbClr val="000000"/>
      </a:accent4>
      <a:accent5>
        <a:srgbClr val="E2E2E2"/>
      </a:accent5>
      <a:accent6>
        <a:srgbClr val="555555"/>
      </a:accent6>
      <a:hlink>
        <a:srgbClr val="969696"/>
      </a:hlink>
      <a:folHlink>
        <a:srgbClr val="EAEAEA"/>
      </a:folHlink>
    </a:clrScheme>
    <a:fontScheme name="Plantilla de diseño Regla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/>
        </a:defPPr>
      </a:lstStyle>
    </a:txDef>
  </a:objectDefaults>
  <a:extraClrSchemeLst>
    <a:extraClrScheme>
      <a:clrScheme name="Plantilla de diseño Reglas 1">
        <a:dk1>
          <a:srgbClr val="663300"/>
        </a:dk1>
        <a:lt1>
          <a:srgbClr val="FFF8E2"/>
        </a:lt1>
        <a:dk2>
          <a:srgbClr val="996600"/>
        </a:dk2>
        <a:lt2>
          <a:srgbClr val="DDDDDD"/>
        </a:lt2>
        <a:accent1>
          <a:srgbClr val="92D0A4"/>
        </a:accent1>
        <a:accent2>
          <a:srgbClr val="BDAB71"/>
        </a:accent2>
        <a:accent3>
          <a:srgbClr val="FFFBEE"/>
        </a:accent3>
        <a:accent4>
          <a:srgbClr val="562A00"/>
        </a:accent4>
        <a:accent5>
          <a:srgbClr val="C7E4CF"/>
        </a:accent5>
        <a:accent6>
          <a:srgbClr val="AB9B66"/>
        </a:accent6>
        <a:hlink>
          <a:srgbClr val="FF9999"/>
        </a:hlink>
        <a:folHlink>
          <a:srgbClr val="E5DF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Reglas 2">
        <a:dk1>
          <a:srgbClr val="663300"/>
        </a:dk1>
        <a:lt1>
          <a:srgbClr val="F8F8F8"/>
        </a:lt1>
        <a:dk2>
          <a:srgbClr val="3366CC"/>
        </a:dk2>
        <a:lt2>
          <a:srgbClr val="CCECFF"/>
        </a:lt2>
        <a:accent1>
          <a:srgbClr val="93C4D0"/>
        </a:accent1>
        <a:accent2>
          <a:srgbClr val="BDAB71"/>
        </a:accent2>
        <a:accent3>
          <a:srgbClr val="FBFBFB"/>
        </a:accent3>
        <a:accent4>
          <a:srgbClr val="562A00"/>
        </a:accent4>
        <a:accent5>
          <a:srgbClr val="C8DEE4"/>
        </a:accent5>
        <a:accent6>
          <a:srgbClr val="AB9B66"/>
        </a:accent6>
        <a:hlink>
          <a:srgbClr val="E6B2BE"/>
        </a:hlink>
        <a:folHlink>
          <a:srgbClr val="E5DF9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de diseño Reglas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5926</TotalTime>
  <Words>76</Words>
  <Application>Microsoft Office PowerPoint</Application>
  <PresentationFormat>Presentación en pantalla (4:3)</PresentationFormat>
  <Paragraphs>50</Paragraphs>
  <Slides>18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Plantilla de diseño Reglas</vt:lpstr>
      <vt:lpstr>Ecuación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Company>Cumbres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Secundari Cumbres</dc:creator>
  <cp:lastModifiedBy>ARGG</cp:lastModifiedBy>
  <cp:revision>381</cp:revision>
  <dcterms:created xsi:type="dcterms:W3CDTF">2008-05-13T14:33:12Z</dcterms:created>
  <dcterms:modified xsi:type="dcterms:W3CDTF">2012-01-24T04:04:02Z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TC010690643082</vt:lpwstr>
  </property>
</Properties>
</file>